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61" r:id="rId6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10" d="100"/>
          <a:sy n="110" d="100"/>
        </p:scale>
        <p:origin x="-1644" y="-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95EF2-D248-4C87-87B7-205034414A24}" type="datetimeFigureOut">
              <a:rPr lang="ko-KR" altLang="en-US" smtClean="0"/>
              <a:t>2020-01-21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4C690-794A-4408-86C8-82E5AEE029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65145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95EF2-D248-4C87-87B7-205034414A24}" type="datetimeFigureOut">
              <a:rPr lang="ko-KR" altLang="en-US" smtClean="0"/>
              <a:t>2020-01-21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4C690-794A-4408-86C8-82E5AEE029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88121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95EF2-D248-4C87-87B7-205034414A24}" type="datetimeFigureOut">
              <a:rPr lang="ko-KR" altLang="en-US" smtClean="0"/>
              <a:t>2020-01-21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4C690-794A-4408-86C8-82E5AEE029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87014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95EF2-D248-4C87-87B7-205034414A24}" type="datetimeFigureOut">
              <a:rPr lang="ko-KR" altLang="en-US" smtClean="0"/>
              <a:t>2020-01-21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4C690-794A-4408-86C8-82E5AEE029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93563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95EF2-D248-4C87-87B7-205034414A24}" type="datetimeFigureOut">
              <a:rPr lang="ko-KR" altLang="en-US" smtClean="0"/>
              <a:t>2020-01-21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4C690-794A-4408-86C8-82E5AEE029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47104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95EF2-D248-4C87-87B7-205034414A24}" type="datetimeFigureOut">
              <a:rPr lang="ko-KR" altLang="en-US" smtClean="0"/>
              <a:t>2020-01-21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4C690-794A-4408-86C8-82E5AEE029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09060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95EF2-D248-4C87-87B7-205034414A24}" type="datetimeFigureOut">
              <a:rPr lang="ko-KR" altLang="en-US" smtClean="0"/>
              <a:t>2020-01-21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4C690-794A-4408-86C8-82E5AEE029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02708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95EF2-D248-4C87-87B7-205034414A24}" type="datetimeFigureOut">
              <a:rPr lang="ko-KR" altLang="en-US" smtClean="0"/>
              <a:t>2020-01-21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4C690-794A-4408-86C8-82E5AEE029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89799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95EF2-D248-4C87-87B7-205034414A24}" type="datetimeFigureOut">
              <a:rPr lang="ko-KR" altLang="en-US" smtClean="0"/>
              <a:t>2020-01-21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4C690-794A-4408-86C8-82E5AEE029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5457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95EF2-D248-4C87-87B7-205034414A24}" type="datetimeFigureOut">
              <a:rPr lang="ko-KR" altLang="en-US" smtClean="0"/>
              <a:t>2020-01-21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4C690-794A-4408-86C8-82E5AEE029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60213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95EF2-D248-4C87-87B7-205034414A24}" type="datetimeFigureOut">
              <a:rPr lang="ko-KR" altLang="en-US" smtClean="0"/>
              <a:t>2020-01-21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4C690-794A-4408-86C8-82E5AEE029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9909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995EF2-D248-4C87-87B7-205034414A24}" type="datetimeFigureOut">
              <a:rPr lang="ko-KR" altLang="en-US" smtClean="0"/>
              <a:t>2020-01-21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54C690-794A-4408-86C8-82E5AEE029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5140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23" t="4222" r="8534" b="65360"/>
          <a:stretch/>
        </p:blipFill>
        <p:spPr bwMode="auto">
          <a:xfrm>
            <a:off x="179512" y="8770"/>
            <a:ext cx="5460767" cy="684922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0" y="0"/>
            <a:ext cx="1569660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bg1"/>
                </a:solidFill>
              </a:rPr>
              <a:t>레이아웃참고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152726"/>
            <a:ext cx="3888432" cy="299695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152"/>
          <a:stretch/>
        </p:blipFill>
        <p:spPr bwMode="auto">
          <a:xfrm>
            <a:off x="5220072" y="2924944"/>
            <a:ext cx="2592578" cy="374441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388464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0"/>
            <a:ext cx="1963999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bg1"/>
                </a:solidFill>
              </a:rPr>
              <a:t>메뉴 세부 디테일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3" y="908720"/>
            <a:ext cx="2542689" cy="53285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594"/>
          <a:stretch/>
        </p:blipFill>
        <p:spPr bwMode="auto">
          <a:xfrm>
            <a:off x="3491880" y="908720"/>
            <a:ext cx="5283630" cy="20720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사각형 설명선 1"/>
          <p:cNvSpPr/>
          <p:nvPr/>
        </p:nvSpPr>
        <p:spPr>
          <a:xfrm>
            <a:off x="3347864" y="4869160"/>
            <a:ext cx="5544616" cy="1656184"/>
          </a:xfrm>
          <a:prstGeom prst="wedgeRectCallout">
            <a:avLst>
              <a:gd name="adj1" fmla="val -87046"/>
              <a:gd name="adj2" fmla="val -19905"/>
            </a:avLst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/>
              <a:t>글로벌 메뉴</a:t>
            </a:r>
            <a:endParaRPr lang="en-US" altLang="ko-KR" b="1" dirty="0" smtClean="0"/>
          </a:p>
          <a:p>
            <a:pPr algn="ctr"/>
            <a:r>
              <a:rPr lang="ko-KR" altLang="en-US" b="1" dirty="0" smtClean="0"/>
              <a:t>메뉴 버튼 클릭 시 등장</a:t>
            </a:r>
            <a:endParaRPr lang="en-US" altLang="ko-KR" b="1" dirty="0" smtClean="0"/>
          </a:p>
          <a:p>
            <a:pPr algn="ctr"/>
            <a:r>
              <a:rPr lang="ko-KR" altLang="en-US" b="1" dirty="0" smtClean="0"/>
              <a:t>메뉴 버튼 재 클릭 전까지 좌 </a:t>
            </a:r>
            <a:r>
              <a:rPr lang="en-US" altLang="ko-KR" b="1" dirty="0" smtClean="0"/>
              <a:t>fixed</a:t>
            </a:r>
          </a:p>
          <a:p>
            <a:pPr algn="ctr"/>
            <a:endParaRPr lang="ko-KR" altLang="en-US" b="1" dirty="0"/>
          </a:p>
        </p:txBody>
      </p:sp>
      <p:sp>
        <p:nvSpPr>
          <p:cNvPr id="7" name="사각형 설명선 6"/>
          <p:cNvSpPr/>
          <p:nvPr/>
        </p:nvSpPr>
        <p:spPr>
          <a:xfrm>
            <a:off x="3367352" y="3014502"/>
            <a:ext cx="5544616" cy="1656184"/>
          </a:xfrm>
          <a:prstGeom prst="wedgeRectCallout">
            <a:avLst>
              <a:gd name="adj1" fmla="val 36519"/>
              <a:gd name="adj2" fmla="val -158345"/>
            </a:avLst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/>
              <a:t>로컬 메뉴 </a:t>
            </a:r>
            <a:endParaRPr lang="en-US" altLang="ko-KR" b="1" dirty="0" smtClean="0"/>
          </a:p>
          <a:p>
            <a:pPr algn="ctr"/>
            <a:r>
              <a:rPr lang="ko-KR" altLang="en-US" b="1" dirty="0" smtClean="0"/>
              <a:t>상단 </a:t>
            </a:r>
            <a:r>
              <a:rPr lang="en-US" altLang="ko-KR" b="1" dirty="0" smtClean="0"/>
              <a:t>fixed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1385673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1531188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bg1"/>
                </a:solidFill>
              </a:rPr>
              <a:t>레이아웃</a:t>
            </a:r>
            <a:r>
              <a:rPr lang="en-US" altLang="ko-KR" b="1" dirty="0" smtClean="0">
                <a:solidFill>
                  <a:schemeClr val="bg1"/>
                </a:solidFill>
              </a:rPr>
              <a:t>(pc)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2510412" y="1"/>
            <a:ext cx="6633588" cy="6884266"/>
            <a:chOff x="2510412" y="1"/>
            <a:chExt cx="6633588" cy="6884266"/>
          </a:xfrm>
        </p:grpSpPr>
        <p:pic>
          <p:nvPicPr>
            <p:cNvPr id="3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67" t="7317" r="4855" b="68993"/>
            <a:stretch/>
          </p:blipFill>
          <p:spPr bwMode="auto">
            <a:xfrm>
              <a:off x="2510413" y="818706"/>
              <a:ext cx="6633587" cy="606556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67" t="4222" r="4855" b="93610"/>
            <a:stretch/>
          </p:blipFill>
          <p:spPr bwMode="auto">
            <a:xfrm>
              <a:off x="2510412" y="1"/>
              <a:ext cx="6633587" cy="9087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8" name="직사각형 7"/>
          <p:cNvSpPr/>
          <p:nvPr/>
        </p:nvSpPr>
        <p:spPr>
          <a:xfrm>
            <a:off x="3275856" y="1"/>
            <a:ext cx="4896544" cy="9087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2587847" y="0"/>
            <a:ext cx="688009" cy="276999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altLang="ko-KR" sz="1200" b="1" dirty="0" smtClean="0">
                <a:solidFill>
                  <a:schemeClr val="bg1"/>
                </a:solidFill>
              </a:rPr>
              <a:t>header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58430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1911101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bg1"/>
                </a:solidFill>
              </a:rPr>
              <a:t>레이아웃</a:t>
            </a:r>
            <a:r>
              <a:rPr lang="en-US" altLang="ko-KR" b="1" dirty="0" smtClean="0">
                <a:solidFill>
                  <a:schemeClr val="bg1"/>
                </a:solidFill>
              </a:rPr>
              <a:t>(tablet)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6" b="54672"/>
          <a:stretch/>
        </p:blipFill>
        <p:spPr bwMode="auto">
          <a:xfrm>
            <a:off x="3347864" y="-1"/>
            <a:ext cx="5793926" cy="68580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347616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1946367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bg1"/>
                </a:solidFill>
              </a:rPr>
              <a:t>레이아웃</a:t>
            </a:r>
            <a:r>
              <a:rPr lang="en-US" altLang="ko-KR" b="1" dirty="0" smtClean="0">
                <a:solidFill>
                  <a:schemeClr val="bg1"/>
                </a:solidFill>
              </a:rPr>
              <a:t>(mobile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933"/>
          <a:stretch/>
        </p:blipFill>
        <p:spPr bwMode="auto">
          <a:xfrm>
            <a:off x="5497717" y="0"/>
            <a:ext cx="3663745" cy="6857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550599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34</Words>
  <Application>Microsoft Office PowerPoint</Application>
  <PresentationFormat>화면 슬라이드 쇼(4:3)</PresentationFormat>
  <Paragraphs>11</Paragraphs>
  <Slides>5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5</vt:i4>
      </vt:variant>
    </vt:vector>
  </HeadingPairs>
  <TitlesOfParts>
    <vt:vector size="6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TJ</dc:creator>
  <cp:lastModifiedBy>TJ</cp:lastModifiedBy>
  <cp:revision>4</cp:revision>
  <dcterms:created xsi:type="dcterms:W3CDTF">2020-01-21T09:02:16Z</dcterms:created>
  <dcterms:modified xsi:type="dcterms:W3CDTF">2020-01-21T09:20:27Z</dcterms:modified>
</cp:coreProperties>
</file>